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20" d="100"/>
          <a:sy n="20" d="100"/>
        </p:scale>
        <p:origin x="110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2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994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967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708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3976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551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2089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6071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447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40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521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24D93-1EF8-423A-ABA7-73E7C20A6C08}" type="datetimeFigureOut">
              <a:rPr lang="es-MX" smtClean="0"/>
              <a:t>27/08/2024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D7DF4-1A6D-451D-BEF4-3266E952E22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794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ángulo 20">
            <a:extLst>
              <a:ext uri="{FF2B5EF4-FFF2-40B4-BE49-F238E27FC236}">
                <a16:creationId xmlns:a16="http://schemas.microsoft.com/office/drawing/2014/main" id="{B8451D5A-2994-7A8B-8C59-119979B8E7AC}"/>
              </a:ext>
            </a:extLst>
          </p:cNvPr>
          <p:cNvSpPr/>
          <p:nvPr/>
        </p:nvSpPr>
        <p:spPr>
          <a:xfrm>
            <a:off x="0" y="29589096"/>
            <a:ext cx="21945600" cy="3329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BA5D7F8D-B284-DE61-4750-0DF9E898C07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31385"/>
            <a:ext cx="21945600" cy="1901698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Gráfico 4">
            <a:extLst>
              <a:ext uri="{FF2B5EF4-FFF2-40B4-BE49-F238E27FC236}">
                <a16:creationId xmlns:a16="http://schemas.microsoft.com/office/drawing/2014/main" id="{3FC46E9B-D9CA-5E1B-031E-BE8F8D4A5F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3814" y="817109"/>
            <a:ext cx="6073549" cy="607354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4AF8D5B-6A8C-5F16-B2AF-845E524534D2}"/>
              </a:ext>
            </a:extLst>
          </p:cNvPr>
          <p:cNvSpPr txBox="1"/>
          <p:nvPr/>
        </p:nvSpPr>
        <p:spPr>
          <a:xfrm>
            <a:off x="7062848" y="817109"/>
            <a:ext cx="138303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0" cap="small" dirty="0">
                <a:solidFill>
                  <a:schemeClr val="bg1"/>
                </a:solidFill>
              </a:rPr>
              <a:t>Cónicas con Doblado de Papel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95F481E-8CB1-FE9D-8661-A467A1DADF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14" y="30271690"/>
            <a:ext cx="2167200" cy="2167200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22EE2B00-E2A5-5FD2-8C02-E5426B2787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977999" y="30273171"/>
            <a:ext cx="7363445" cy="216571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79286FB-F567-B582-0063-CDB6301EB4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779" y="29992810"/>
            <a:ext cx="4055454" cy="21672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7CBE0C0-97BE-506E-E03F-870431B6CF4D}"/>
              </a:ext>
            </a:extLst>
          </p:cNvPr>
          <p:cNvSpPr txBox="1"/>
          <p:nvPr/>
        </p:nvSpPr>
        <p:spPr>
          <a:xfrm>
            <a:off x="7062848" y="4764477"/>
            <a:ext cx="1383030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200" dirty="0">
                <a:solidFill>
                  <a:schemeClr val="bg1"/>
                </a:solidFill>
              </a:rPr>
              <a:t>Escuela Nacional Preparatoria 2</a:t>
            </a:r>
          </a:p>
          <a:p>
            <a:pPr algn="ctr"/>
            <a:r>
              <a:rPr lang="es-MX" sz="6200" dirty="0">
                <a:solidFill>
                  <a:schemeClr val="bg1"/>
                </a:solidFill>
              </a:rPr>
              <a:t>3 de septiembre del 2024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EBFCDCCF-9BCA-87CD-92A5-DD1F242933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967151">
            <a:off x="11174909" y="13976061"/>
            <a:ext cx="9108390" cy="727259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1784678-ACDF-5705-9F6F-3F7022C61C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806894">
            <a:off x="1445784" y="9995905"/>
            <a:ext cx="12080864" cy="6677224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C78A0100-8DE7-2ADD-9DE4-630EDF4ED6B9}"/>
              </a:ext>
            </a:extLst>
          </p:cNvPr>
          <p:cNvSpPr txBox="1"/>
          <p:nvPr/>
        </p:nvSpPr>
        <p:spPr>
          <a:xfrm>
            <a:off x="254454" y="24823983"/>
            <a:ext cx="1865811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0" dirty="0">
                <a:solidFill>
                  <a:schemeClr val="bg1"/>
                </a:solidFill>
              </a:rPr>
              <a:t>Visita este recurso:</a:t>
            </a:r>
          </a:p>
          <a:p>
            <a:r>
              <a:rPr lang="es-MX" sz="3200" dirty="0">
                <a:solidFill>
                  <a:schemeClr val="bg1"/>
                </a:solidFill>
              </a:rPr>
              <a:t>https://prometeo.matem.unam.mx/recursos/Bachillerato/CiENPies/recursos/03Sep2024_Prepa2/index.html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D3AEE59-CB61-81CE-217B-642756269B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157496" y="26723847"/>
            <a:ext cx="2543175" cy="257175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08EB1F2-7E56-AB60-87E6-620A4F8BF2EA}"/>
              </a:ext>
            </a:extLst>
          </p:cNvPr>
          <p:cNvSpPr txBox="1"/>
          <p:nvPr/>
        </p:nvSpPr>
        <p:spPr>
          <a:xfrm>
            <a:off x="244929" y="27668597"/>
            <a:ext cx="168568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000" dirty="0">
                <a:solidFill>
                  <a:schemeClr val="bg1"/>
                </a:solidFill>
              </a:rPr>
              <a:t>Visita el proyecto:</a:t>
            </a:r>
          </a:p>
          <a:p>
            <a:r>
              <a:rPr lang="es-MX" sz="3200" dirty="0">
                <a:solidFill>
                  <a:schemeClr val="bg1"/>
                </a:solidFill>
              </a:rPr>
              <a:t>https://prometeo.matem.unam.mx/repositorio/node/2751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731F460-F3F3-2A3B-D3EA-26140100CB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157496" y="23644550"/>
            <a:ext cx="253365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333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91</TotalTime>
  <Words>62</Words>
  <Application>Microsoft Office PowerPoint</Application>
  <PresentationFormat>Personalizado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Alejandro</dc:creator>
  <cp:lastModifiedBy>Alejandro</cp:lastModifiedBy>
  <cp:revision>5</cp:revision>
  <dcterms:created xsi:type="dcterms:W3CDTF">2024-08-27T21:31:49Z</dcterms:created>
  <dcterms:modified xsi:type="dcterms:W3CDTF">2024-08-27T23:11:03Z</dcterms:modified>
</cp:coreProperties>
</file>