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4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7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68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17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14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37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674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16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236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51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067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277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CD231-C7CC-45DB-86DC-4C66BC2738F2}" type="datetimeFigureOut">
              <a:rPr lang="es-ES" smtClean="0"/>
              <a:t>21/10/2023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19400-5111-4430-9F4A-D3575567E7F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850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r="21601"/>
          <a:stretch/>
        </p:blipFill>
        <p:spPr>
          <a:xfrm>
            <a:off x="891189" y="4035521"/>
            <a:ext cx="4687805" cy="122908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032675" y="2627983"/>
            <a:ext cx="173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IBM-SPSS (v. 25)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89" y="857413"/>
            <a:ext cx="5760920" cy="1408225"/>
          </a:xfrm>
          <a:prstGeom prst="rect">
            <a:avLst/>
          </a:prstGeom>
        </p:spPr>
      </p:pic>
      <p:pic>
        <p:nvPicPr>
          <p:cNvPr id="1026" name="Picture 2" descr="ima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669" y="2812649"/>
            <a:ext cx="6730678" cy="360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871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47869" y="377379"/>
            <a:ext cx="6096000" cy="4801314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>
            <a:spAutoFit/>
          </a:bodyPr>
          <a:lstStyle/>
          <a:p>
            <a:r>
              <a:rPr lang="es-ES" dirty="0" err="1"/>
              <a:t>setwd</a:t>
            </a:r>
            <a:r>
              <a:rPr lang="es-ES" dirty="0"/>
              <a:t>(</a:t>
            </a:r>
            <a:r>
              <a:rPr lang="es-ES" dirty="0" err="1"/>
              <a:t>getwd</a:t>
            </a:r>
            <a:r>
              <a:rPr lang="es-ES" dirty="0" smtClean="0"/>
              <a:t>())</a:t>
            </a:r>
          </a:p>
          <a:p>
            <a:r>
              <a:rPr lang="es-ES" dirty="0" smtClean="0"/>
              <a:t>## </a:t>
            </a:r>
            <a:r>
              <a:rPr lang="es-ES" dirty="0"/>
              <a:t>Lectura de </a:t>
            </a:r>
            <a:r>
              <a:rPr lang="es-ES" dirty="0" err="1"/>
              <a:t>dades</a:t>
            </a:r>
            <a:r>
              <a:rPr lang="es-ES" dirty="0"/>
              <a:t> y descriptiva </a:t>
            </a:r>
            <a:r>
              <a:rPr lang="es-ES" dirty="0" smtClean="0"/>
              <a:t>-----------------</a:t>
            </a:r>
          </a:p>
          <a:p>
            <a:r>
              <a:rPr lang="es-ES" dirty="0" smtClean="0"/>
              <a:t>d </a:t>
            </a:r>
            <a:r>
              <a:rPr lang="es-ES" dirty="0"/>
              <a:t>&lt;- </a:t>
            </a:r>
            <a:r>
              <a:rPr lang="es-ES" dirty="0" err="1"/>
              <a:t>read.table</a:t>
            </a:r>
            <a:r>
              <a:rPr lang="es-ES" dirty="0"/>
              <a:t>("datos.</a:t>
            </a:r>
            <a:r>
              <a:rPr lang="es-ES" dirty="0" err="1"/>
              <a:t>txt</a:t>
            </a:r>
            <a:r>
              <a:rPr lang="es-ES" dirty="0"/>
              <a:t>",</a:t>
            </a:r>
            <a:r>
              <a:rPr lang="es-ES" dirty="0" err="1"/>
              <a:t>header</a:t>
            </a:r>
            <a:r>
              <a:rPr lang="es-ES" dirty="0"/>
              <a:t>=</a:t>
            </a:r>
            <a:r>
              <a:rPr lang="es-ES" dirty="0" err="1"/>
              <a:t>T,dec</a:t>
            </a:r>
            <a:r>
              <a:rPr lang="es-ES" dirty="0" smtClean="0"/>
              <a:t>=".")</a:t>
            </a:r>
          </a:p>
          <a:p>
            <a:r>
              <a:rPr lang="es-ES" dirty="0" smtClean="0"/>
              <a:t>m </a:t>
            </a:r>
            <a:r>
              <a:rPr lang="es-ES" dirty="0"/>
              <a:t>&lt;- mean(</a:t>
            </a:r>
            <a:r>
              <a:rPr lang="es-ES" dirty="0" err="1"/>
              <a:t>d$X</a:t>
            </a:r>
            <a:r>
              <a:rPr lang="es-ES" dirty="0"/>
              <a:t>); s &lt;-</a:t>
            </a:r>
            <a:r>
              <a:rPr lang="es-ES" dirty="0" err="1"/>
              <a:t>sd</a:t>
            </a:r>
            <a:r>
              <a:rPr lang="es-ES" dirty="0"/>
              <a:t>(</a:t>
            </a:r>
            <a:r>
              <a:rPr lang="es-ES" dirty="0" err="1"/>
              <a:t>d$X</a:t>
            </a:r>
            <a:r>
              <a:rPr lang="es-ES" dirty="0" smtClean="0"/>
              <a:t>)</a:t>
            </a:r>
          </a:p>
          <a:p>
            <a:r>
              <a:rPr lang="es-ES" dirty="0" smtClean="0"/>
              <a:t>paste</a:t>
            </a:r>
            <a:r>
              <a:rPr lang="es-ES" dirty="0"/>
              <a:t>("media=",m,"</a:t>
            </a:r>
            <a:r>
              <a:rPr lang="es-ES" dirty="0" err="1"/>
              <a:t>desv</a:t>
            </a:r>
            <a:r>
              <a:rPr lang="es-ES" dirty="0"/>
              <a:t> </a:t>
            </a:r>
            <a:r>
              <a:rPr lang="es-ES" dirty="0" err="1"/>
              <a:t>tip</a:t>
            </a:r>
            <a:r>
              <a:rPr lang="es-ES" dirty="0"/>
              <a:t>=",s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r>
              <a:rPr lang="es-ES" dirty="0" smtClean="0"/>
              <a:t>## </a:t>
            </a:r>
            <a:r>
              <a:rPr lang="es-ES" dirty="0"/>
              <a:t>Histograma-</a:t>
            </a:r>
            <a:r>
              <a:rPr lang="es-ES" dirty="0" smtClean="0"/>
              <a:t>------------------------------------</a:t>
            </a:r>
          </a:p>
          <a:p>
            <a:r>
              <a:rPr lang="es-ES" dirty="0" err="1" smtClean="0"/>
              <a:t>ds</a:t>
            </a:r>
            <a:r>
              <a:rPr lang="es-ES" dirty="0" smtClean="0"/>
              <a:t> </a:t>
            </a:r>
            <a:r>
              <a:rPr lang="es-ES" dirty="0"/>
              <a:t>&lt;- </a:t>
            </a:r>
            <a:r>
              <a:rPr lang="es-ES" dirty="0" err="1"/>
              <a:t>density</a:t>
            </a:r>
            <a:r>
              <a:rPr lang="es-ES" dirty="0"/>
              <a:t>(</a:t>
            </a:r>
            <a:r>
              <a:rPr lang="es-ES" dirty="0" err="1"/>
              <a:t>d$X</a:t>
            </a:r>
            <a:r>
              <a:rPr lang="es-ES" dirty="0"/>
              <a:t>)  # estimación de la </a:t>
            </a:r>
            <a:r>
              <a:rPr lang="es-ES" dirty="0" err="1" smtClean="0"/>
              <a:t>density</a:t>
            </a:r>
            <a:endParaRPr lang="es-ES" dirty="0" smtClean="0"/>
          </a:p>
          <a:p>
            <a:r>
              <a:rPr lang="es-ES" dirty="0" smtClean="0"/>
              <a:t>hx1 </a:t>
            </a:r>
            <a:r>
              <a:rPr lang="es-ES" dirty="0"/>
              <a:t>&lt;- </a:t>
            </a:r>
            <a:r>
              <a:rPr lang="es-ES" dirty="0" err="1"/>
              <a:t>hist</a:t>
            </a:r>
            <a:r>
              <a:rPr lang="es-ES" dirty="0"/>
              <a:t>(</a:t>
            </a:r>
            <a:r>
              <a:rPr lang="es-ES" dirty="0" err="1"/>
              <a:t>d$X</a:t>
            </a:r>
            <a:r>
              <a:rPr lang="es-ES" dirty="0"/>
              <a:t>, </a:t>
            </a:r>
            <a:r>
              <a:rPr lang="es-ES" dirty="0" err="1"/>
              <a:t>freq</a:t>
            </a:r>
            <a:r>
              <a:rPr lang="es-ES" dirty="0"/>
              <a:t>=F, </a:t>
            </a:r>
            <a:r>
              <a:rPr lang="es-ES" dirty="0" err="1"/>
              <a:t>axes</a:t>
            </a:r>
            <a:r>
              <a:rPr lang="es-ES" dirty="0"/>
              <a:t>=T, </a:t>
            </a:r>
            <a:r>
              <a:rPr lang="es-ES" dirty="0" err="1"/>
              <a:t>ylim</a:t>
            </a:r>
            <a:r>
              <a:rPr lang="es-ES" dirty="0"/>
              <a:t> = c(0, </a:t>
            </a:r>
            <a:r>
              <a:rPr lang="es-ES" dirty="0" err="1"/>
              <a:t>max</a:t>
            </a:r>
            <a:r>
              <a:rPr lang="es-ES" dirty="0"/>
              <a:t>(</a:t>
            </a:r>
            <a:r>
              <a:rPr lang="es-ES" dirty="0" err="1"/>
              <a:t>ds$y</a:t>
            </a:r>
            <a:r>
              <a:rPr lang="es-ES" dirty="0"/>
              <a:t>*1.2)),             </a:t>
            </a:r>
            <a:r>
              <a:rPr lang="es-ES" dirty="0" smtClean="0"/>
              <a:t>	</a:t>
            </a:r>
            <a:r>
              <a:rPr lang="es-ES" dirty="0" err="1" smtClean="0"/>
              <a:t>breaks</a:t>
            </a:r>
            <a:r>
              <a:rPr lang="es-ES" dirty="0" smtClean="0"/>
              <a:t> </a:t>
            </a:r>
            <a:r>
              <a:rPr lang="es-ES" dirty="0"/>
              <a:t>= 70, col=NULL, </a:t>
            </a:r>
            <a:r>
              <a:rPr lang="es-ES" dirty="0" err="1"/>
              <a:t>xlab</a:t>
            </a:r>
            <a:r>
              <a:rPr lang="es-ES" dirty="0"/>
              <a:t>="", </a:t>
            </a:r>
            <a:r>
              <a:rPr lang="es-ES" dirty="0" err="1"/>
              <a:t>ylab</a:t>
            </a:r>
            <a:r>
              <a:rPr lang="es-ES" dirty="0"/>
              <a:t>="",            </a:t>
            </a:r>
            <a:r>
              <a:rPr lang="es-ES" dirty="0" smtClean="0"/>
              <a:t>	</a:t>
            </a:r>
            <a:r>
              <a:rPr lang="es-ES" dirty="0" err="1" smtClean="0"/>
              <a:t>main</a:t>
            </a:r>
            <a:r>
              <a:rPr lang="es-ES" dirty="0"/>
              <a:t>="</a:t>
            </a:r>
            <a:r>
              <a:rPr lang="es-ES" dirty="0" err="1"/>
              <a:t>Histogram</a:t>
            </a:r>
            <a:r>
              <a:rPr lang="es-ES" dirty="0"/>
              <a:t> + </a:t>
            </a:r>
            <a:r>
              <a:rPr lang="es-ES" dirty="0" err="1"/>
              <a:t>Density</a:t>
            </a:r>
            <a:r>
              <a:rPr lang="es-ES" dirty="0" smtClean="0"/>
              <a:t>")</a:t>
            </a:r>
          </a:p>
          <a:p>
            <a:r>
              <a:rPr lang="es-ES" dirty="0" err="1" smtClean="0"/>
              <a:t>lines</a:t>
            </a:r>
            <a:r>
              <a:rPr lang="es-ES" dirty="0" smtClean="0"/>
              <a:t>(</a:t>
            </a:r>
            <a:r>
              <a:rPr lang="es-ES" dirty="0" err="1" smtClean="0"/>
              <a:t>ds$x,ds$y</a:t>
            </a:r>
            <a:r>
              <a:rPr lang="es-ES" dirty="0"/>
              <a:t>, col="blue",</a:t>
            </a:r>
            <a:r>
              <a:rPr lang="es-ES" dirty="0" err="1"/>
              <a:t>lwd</a:t>
            </a:r>
            <a:r>
              <a:rPr lang="es-ES" dirty="0"/>
              <a:t>=2</a:t>
            </a:r>
            <a:r>
              <a:rPr lang="es-ES" dirty="0" smtClean="0"/>
              <a:t>)</a:t>
            </a:r>
          </a:p>
          <a:p>
            <a:endParaRPr lang="es-ES" dirty="0"/>
          </a:p>
          <a:p>
            <a:r>
              <a:rPr lang="es-ES" dirty="0" smtClean="0"/>
              <a:t>## </a:t>
            </a:r>
            <a:r>
              <a:rPr lang="es-ES" dirty="0"/>
              <a:t>Campana de Gauss </a:t>
            </a:r>
            <a:r>
              <a:rPr lang="es-ES" dirty="0" smtClean="0"/>
              <a:t>------------------------------</a:t>
            </a:r>
          </a:p>
          <a:p>
            <a:r>
              <a:rPr lang="es-ES" dirty="0" err="1" smtClean="0"/>
              <a:t>xo</a:t>
            </a:r>
            <a:r>
              <a:rPr lang="es-ES" dirty="0" smtClean="0"/>
              <a:t> </a:t>
            </a:r>
            <a:r>
              <a:rPr lang="es-ES" dirty="0"/>
              <a:t>&lt;- </a:t>
            </a:r>
            <a:r>
              <a:rPr lang="es-ES" dirty="0" err="1" smtClean="0"/>
              <a:t>sort</a:t>
            </a:r>
            <a:r>
              <a:rPr lang="es-ES" dirty="0" smtClean="0"/>
              <a:t>(</a:t>
            </a:r>
            <a:r>
              <a:rPr lang="es-ES" dirty="0" err="1" smtClean="0"/>
              <a:t>d$X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yn</a:t>
            </a:r>
            <a:r>
              <a:rPr lang="es-ES" dirty="0" smtClean="0"/>
              <a:t> </a:t>
            </a:r>
            <a:r>
              <a:rPr lang="es-ES" dirty="0"/>
              <a:t>&lt;- </a:t>
            </a:r>
            <a:r>
              <a:rPr lang="es-ES" dirty="0" err="1"/>
              <a:t>dnorm</a:t>
            </a:r>
            <a:r>
              <a:rPr lang="es-ES" dirty="0"/>
              <a:t>(</a:t>
            </a:r>
            <a:r>
              <a:rPr lang="es-ES" dirty="0" err="1"/>
              <a:t>xo</a:t>
            </a:r>
            <a:r>
              <a:rPr lang="es-ES" dirty="0"/>
              <a:t>, </a:t>
            </a:r>
            <a:r>
              <a:rPr lang="es-ES" dirty="0" smtClean="0"/>
              <a:t>m, s)</a:t>
            </a:r>
          </a:p>
          <a:p>
            <a:r>
              <a:rPr lang="es-ES" dirty="0" err="1" smtClean="0"/>
              <a:t>lines</a:t>
            </a:r>
            <a:r>
              <a:rPr lang="es-ES" dirty="0" smtClean="0"/>
              <a:t>(</a:t>
            </a:r>
            <a:r>
              <a:rPr lang="es-ES" dirty="0" err="1" smtClean="0"/>
              <a:t>xo</a:t>
            </a:r>
            <a:r>
              <a:rPr lang="es-ES" dirty="0"/>
              <a:t>, </a:t>
            </a:r>
            <a:r>
              <a:rPr lang="es-ES" dirty="0" err="1"/>
              <a:t>yn</a:t>
            </a:r>
            <a:r>
              <a:rPr lang="es-ES" dirty="0"/>
              <a:t>, col="</a:t>
            </a:r>
            <a:r>
              <a:rPr lang="es-ES" dirty="0" err="1"/>
              <a:t>green</a:t>
            </a:r>
            <a:r>
              <a:rPr lang="es-ES" dirty="0"/>
              <a:t>",</a:t>
            </a:r>
            <a:r>
              <a:rPr lang="es-ES" dirty="0" err="1"/>
              <a:t>lwd</a:t>
            </a:r>
            <a:r>
              <a:rPr lang="es-ES" dirty="0"/>
              <a:t>=2)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648" y="3137519"/>
            <a:ext cx="6096000" cy="34766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Rectángulo 4"/>
          <p:cNvSpPr/>
          <p:nvPr/>
        </p:nvSpPr>
        <p:spPr>
          <a:xfrm>
            <a:off x="7260235" y="2503554"/>
            <a:ext cx="4820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 </a:t>
            </a:r>
            <a:r>
              <a:rPr lang="es-ES" dirty="0"/>
              <a:t>"media= 1.70331 </a:t>
            </a:r>
            <a:r>
              <a:rPr lang="es-ES" dirty="0" err="1"/>
              <a:t>desv</a:t>
            </a:r>
            <a:r>
              <a:rPr lang="es-ES" dirty="0"/>
              <a:t> </a:t>
            </a:r>
            <a:r>
              <a:rPr lang="es-ES" dirty="0" err="1"/>
              <a:t>tip</a:t>
            </a:r>
            <a:r>
              <a:rPr lang="es-ES" dirty="0"/>
              <a:t>= 0.101372680344954"</a:t>
            </a:r>
          </a:p>
        </p:txBody>
      </p:sp>
    </p:spTree>
    <p:extLst>
      <p:ext uri="{BB962C8B-B14F-4D97-AF65-F5344CB8AC3E}">
        <p14:creationId xmlns:p14="http://schemas.microsoft.com/office/powerpoint/2010/main" val="36144277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131</Words>
  <Application>Microsoft Office PowerPoint</Application>
  <PresentationFormat>Panorámica</PresentationFormat>
  <Paragraphs>17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M. Begoña Campos Bonilla</dc:creator>
  <cp:lastModifiedBy>M. Begoña Campos Bonilla</cp:lastModifiedBy>
  <cp:revision>7</cp:revision>
  <dcterms:created xsi:type="dcterms:W3CDTF">2023-10-21T10:41:48Z</dcterms:created>
  <dcterms:modified xsi:type="dcterms:W3CDTF">2023-10-21T16:18:31Z</dcterms:modified>
</cp:coreProperties>
</file>